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3"/>
  </p:notesMasterIdLst>
  <p:sldIdLst>
    <p:sldId id="256" r:id="rId3"/>
    <p:sldId id="385" r:id="rId4"/>
    <p:sldId id="354" r:id="rId5"/>
    <p:sldId id="355" r:id="rId6"/>
    <p:sldId id="409" r:id="rId7"/>
    <p:sldId id="356" r:id="rId8"/>
    <p:sldId id="357" r:id="rId9"/>
    <p:sldId id="308" r:id="rId10"/>
    <p:sldId id="352" r:id="rId11"/>
    <p:sldId id="305" r:id="rId1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tamaran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xend Deca" panose="020B0604020202020204" charset="0"/>
      <p:regular r:id="rId28"/>
      <p:bold r:id="rId29"/>
    </p:embeddedFont>
    <p:embeddedFont>
      <p:font typeface="Nunito" pitchFamily="2" charset="-52"/>
      <p:regular r:id="rId30"/>
      <p:bold r:id="rId31"/>
      <p:italic r:id="rId32"/>
      <p:boldItalic r:id="rId33"/>
    </p:embeddedFont>
    <p:embeddedFont>
      <p:font typeface="Questrial" pitchFamily="2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200"/>
    <a:srgbClr val="646464"/>
    <a:srgbClr val="A24A0E"/>
    <a:srgbClr val="235889"/>
    <a:srgbClr val="2C6EAA"/>
    <a:srgbClr val="5B9BD5"/>
    <a:srgbClr val="CC9B00"/>
    <a:srgbClr val="FFC000"/>
    <a:srgbClr val="FFFFFF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ommentAuthors" Target="commentAuthor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4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РФ для организации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8136796" y="3556753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>
            <a:off x="553812" y="1263010"/>
            <a:ext cx="7093934" cy="2596199"/>
            <a:chOff x="-8806" y="5098469"/>
            <a:chExt cx="19583952" cy="7167227"/>
          </a:xfrm>
        </p:grpSpPr>
        <p:sp>
          <p:nvSpPr>
            <p:cNvPr id="7" name="Shape 561"/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989088" y="9407205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2045353" y="6795081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6271429" y="7446301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3981355" y="8405018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486426" y="2672869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3826236" y="1360346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3091487" y="3424980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273748" y="2110274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740022" y="846516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Роад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 мап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DE1D7-4627-F4AD-D30F-F48316AF8F20}"/>
              </a:ext>
            </a:extLst>
          </p:cNvPr>
          <p:cNvSpPr txBox="1"/>
          <p:nvPr/>
        </p:nvSpPr>
        <p:spPr>
          <a:xfrm>
            <a:off x="251458" y="1935369"/>
            <a:ext cx="6946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4271152" y="1630263"/>
            <a:ext cx="45035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1" y="1733567"/>
              <a:ext cx="3062238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</a:rPr>
              <a:t>На основании проведенных тестов мы получили следующие метрики.</a:t>
            </a: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291</Words>
  <Application>Microsoft Office PowerPoint</Application>
  <PresentationFormat>Экран (16:9)</PresentationFormat>
  <Paragraphs>77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Lexend Deca</vt:lpstr>
      <vt:lpstr>Nunito</vt:lpstr>
      <vt:lpstr>Roboto</vt:lpstr>
      <vt:lpstr>Questrial</vt:lpstr>
      <vt:lpstr>Calibri Light</vt:lpstr>
      <vt:lpstr>Lato</vt:lpstr>
      <vt:lpstr>Arial</vt:lpstr>
      <vt:lpstr>Catamaran</vt:lpstr>
      <vt:lpstr>Calibri</vt:lpstr>
      <vt:lpstr>微软雅黑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125</cp:revision>
  <dcterms:modified xsi:type="dcterms:W3CDTF">2023-09-09T23:47:11Z</dcterms:modified>
</cp:coreProperties>
</file>